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54"/>
    <p:restoredTop sz="94665"/>
  </p:normalViewPr>
  <p:slideViewPr>
    <p:cSldViewPr snapToGrid="0">
      <p:cViewPr varScale="1">
        <p:scale>
          <a:sx n="107" d="100"/>
          <a:sy n="107" d="100"/>
        </p:scale>
        <p:origin x="8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00239-8E83-0799-48C7-283B9A455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blipFill dpi="0" rotWithShape="1">
            <a:blip r:embed="rId2">
              <a:alphaModFix amt="38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5151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24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7D8AC-EF66-2B1E-CD0E-737CE6ADB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844887-841B-2657-5BEC-7753C1A89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BA336-CD3D-F9AF-7D92-DD72A880A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9E3E4-A909-C188-84AD-D0347CD1C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4213F-815F-4064-30CB-22D0137CC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9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6F3F8-B1DD-A449-7D7B-F06A5E5468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74BE62-73A2-F07F-7B19-F09BDE96E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18D0-E16F-556E-39E8-45949A440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0A76B-F051-A56F-651E-D4F9FF98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26208-43AC-8401-F3FC-4DC8D34D4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0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554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CA0BA-8924-9A63-17FC-A82C18675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C31C1-EE7F-3D75-260E-020286A89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D76F9-6C62-AF10-EAFB-7771585F4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25B37-DDFD-454C-9B7A-5D7C96193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15D77-BE86-55B8-7B07-656D73239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46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10924-42C6-E771-C431-A708E1B93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B2D5C-F8C0-B278-15BB-9D5DAB0AFD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4E99F-2874-F1B1-FD01-2CDE662F7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8B2D0-475F-0275-FD62-C57C7F617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E86E8-803D-8ACA-4D77-E6E850F70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045FF-B983-FF15-E79D-06ABB4AE0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8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EAF67-D413-F213-9438-4EE2015CD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90545-53EA-2BC2-8B92-CA499DF40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B4C01-5945-AF3F-4A1C-0EE1015387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58D991-BF27-0136-3565-094196A9D7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3AC12E-4DB7-13CF-C601-D643EE8772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AE4DF1-45C2-717A-C625-4469C953B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97A6D6-24F1-7E62-3F51-D375C61D7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F2AAF6-04F8-C77D-4E50-8DB62F4C2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31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7EB8E-3C44-6A5D-D1DA-C11E6887F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2D1DCF-6DF6-63DA-7981-568284C2B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4BDF60-AFB2-B5F5-CE45-502A7E6AE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9813AE-652A-1BEE-FDF6-70D424A85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40AE36-0550-4690-65E4-CD43F1456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D313C8-670B-E498-03F9-C5B3E0814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3EB25-C345-BE9B-CABB-5F55FBF3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8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CF2F3-43E0-5BE2-3F87-35F1E67FE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3E231-8581-09C7-C8D3-A277182A7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FC186C-D6CB-F41E-C3E4-69D575D96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FB8909-7074-FB4A-B5CF-4F5477890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C997F-D47F-82E1-2EC4-A43BA4A59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04D46-AA78-596C-65AB-E0C7D966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DC1FE-DE9F-F3CE-61E4-0CEDC6BDB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8C6D4F-7D27-5B65-96A1-BC51D6D3D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D45582-7E8F-2784-08A7-CBDB19F79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75E883-9CB1-6D25-FBE0-F0BAAF0A7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0F638-81DF-034C-C3FE-2A99C993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9AE80-1269-830C-1C9C-CF9B6B1DB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4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E4EB9B-E0A1-713B-15EF-DF4242BCC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9F7F5-6A21-4ECC-8A76-6BDA0E860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57677-B561-B4D5-06D1-E73CD653C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DBAE-DF5D-D54D-B4E2-9059958048D0}" type="datetimeFigureOut">
              <a:rPr lang="en-US" smtClean="0"/>
              <a:t>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76EAD-0D57-BC50-8D54-99E308227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8B94C-C040-C095-B303-9CB59BD01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04FC2-1E4A-004F-B918-233CB8A2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6web.zoom.us/j/87337464210?pwd=ZHhrNEl6V0wzK3lDK1RUOUVSVmhudz09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uilding, grass, outdoor, stone&#10;&#10;Description automatically generated">
            <a:extLst>
              <a:ext uri="{FF2B5EF4-FFF2-40B4-BE49-F238E27FC236}">
                <a16:creationId xmlns:a16="http://schemas.microsoft.com/office/drawing/2014/main" id="{D128E5A9-C53E-F66D-CCDD-CBDEE240F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330" y="0"/>
            <a:ext cx="4773336" cy="26750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E2F5D3-4A62-9704-C410-497A28393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331" y="0"/>
            <a:ext cx="2655677" cy="407773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Times" pitchFamily="2" charset="0"/>
              </a:rPr>
              <a:t>Caius Science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F4D25-3DCC-835A-8BED-C16742EF663A}"/>
              </a:ext>
            </a:extLst>
          </p:cNvPr>
          <p:cNvSpPr txBox="1">
            <a:spLocks/>
          </p:cNvSpPr>
          <p:nvPr/>
        </p:nvSpPr>
        <p:spPr>
          <a:xfrm>
            <a:off x="5053915" y="0"/>
            <a:ext cx="6956854" cy="27555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latin typeface="Book Antiqua" panose="02040602050305030304" pitchFamily="18" charset="0"/>
              </a:rPr>
              <a:t>The Lent 2023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900" i="1" dirty="0">
                <a:solidFill>
                  <a:srgbClr val="0070C0"/>
                </a:solidFill>
                <a:latin typeface="Book Antiqua" panose="02040602050305030304" pitchFamily="18" charset="0"/>
              </a:rPr>
              <a:t>CSN informal talks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dirty="0">
              <a:latin typeface="Book Antiqua" panose="0204060205030503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latin typeface="Book Antiqua" panose="02040602050305030304" pitchFamily="18" charset="0"/>
              </a:rPr>
              <a:t>20:45, March 14</a:t>
            </a:r>
            <a:r>
              <a:rPr lang="en-US" sz="2400" baseline="30000" dirty="0">
                <a:latin typeface="Book Antiqua" panose="02040602050305030304" pitchFamily="18" charset="0"/>
              </a:rPr>
              <a:t>th</a:t>
            </a:r>
            <a:r>
              <a:rPr lang="en-US" sz="2400" dirty="0">
                <a:latin typeface="Book Antiqua" panose="02040602050305030304" pitchFamily="18" charset="0"/>
              </a:rPr>
              <a:t>, Long Room </a:t>
            </a:r>
            <a:endParaRPr lang="en-US" sz="1100" dirty="0">
              <a:latin typeface="Book Antiqua" panose="0204060205030503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sz="1100" dirty="0">
              <a:latin typeface="Book Antiqua" panose="0204060205030503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600" dirty="0">
                <a:latin typeface="Book Antiqua" panose="02040602050305030304" pitchFamily="18" charset="0"/>
              </a:rPr>
              <a:t>Open to all </a:t>
            </a:r>
            <a:r>
              <a:rPr lang="en-US" sz="2600" dirty="0" err="1">
                <a:latin typeface="Book Antiqua" panose="02040602050305030304" pitchFamily="18" charset="0"/>
              </a:rPr>
              <a:t>Caians</a:t>
            </a:r>
            <a:endParaRPr lang="en-GB" sz="2600" baseline="30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2D424A9-5A90-5986-7498-F8C0B8C2F542}"/>
              </a:ext>
            </a:extLst>
          </p:cNvPr>
          <p:cNvSpPr txBox="1">
            <a:spLocks/>
          </p:cNvSpPr>
          <p:nvPr/>
        </p:nvSpPr>
        <p:spPr>
          <a:xfrm>
            <a:off x="-11332" y="2755548"/>
            <a:ext cx="12203331" cy="405302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Book Antiqua" panose="02040602050305030304" pitchFamily="18" charset="0"/>
              </a:rPr>
              <a:t>Fernando Quevedo – “</a:t>
            </a:r>
            <a:r>
              <a:rPr lang="en-US" sz="2400" u="sng" dirty="0">
                <a:solidFill>
                  <a:srgbClr val="7030A0"/>
                </a:solidFill>
                <a:latin typeface="Book Antiqua" panose="02040602050305030304" pitchFamily="18" charset="0"/>
              </a:rPr>
              <a:t>String cosmology: from early universe to today</a:t>
            </a:r>
            <a:r>
              <a:rPr lang="en-US" sz="2400" dirty="0">
                <a:latin typeface="Book Antiqua" panose="02040602050305030304" pitchFamily="18" charset="0"/>
              </a:rPr>
              <a:t>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A brief overview will be given about how string theory addresses some of the open questions regarding the early history of our universe and the accelerated expansion we observe today.</a:t>
            </a:r>
            <a:endParaRPr lang="en-GB" sz="1000" b="0" i="0" u="none" strike="noStrike" dirty="0">
              <a:solidFill>
                <a:srgbClr val="000000"/>
              </a:solidFill>
              <a:effectLst/>
              <a:latin typeface="Book Antiqua" panose="0204060205030503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latin typeface="Book Antiqua" panose="02040602050305030304" pitchFamily="18" charset="0"/>
              </a:rPr>
              <a:t>Zoë Fritz – “</a:t>
            </a:r>
            <a:r>
              <a:rPr lang="en-GB" sz="2400" b="0" i="0" u="sng" strike="noStrike" dirty="0">
                <a:solidFill>
                  <a:srgbClr val="7030A0"/>
                </a:solidFill>
                <a:effectLst/>
                <a:latin typeface="Book Antiqua" panose="02040602050305030304" pitchFamily="18" charset="0"/>
              </a:rPr>
              <a:t>Resuscitation, </a:t>
            </a:r>
            <a:r>
              <a:rPr lang="en-GB" sz="2400" b="0" i="0" u="sng" strike="noStrike" dirty="0" err="1">
                <a:solidFill>
                  <a:srgbClr val="7030A0"/>
                </a:solidFill>
                <a:effectLst/>
                <a:latin typeface="Book Antiqua" panose="02040602050305030304" pitchFamily="18" charset="0"/>
              </a:rPr>
              <a:t>ReSPECT</a:t>
            </a:r>
            <a:r>
              <a:rPr lang="en-GB" sz="2400" b="0" i="0" u="sng" strike="noStrike" dirty="0">
                <a:solidFill>
                  <a:srgbClr val="7030A0"/>
                </a:solidFill>
                <a:effectLst/>
                <a:latin typeface="Book Antiqua" panose="02040602050305030304" pitchFamily="18" charset="0"/>
              </a:rPr>
              <a:t> and empirical ethics</a:t>
            </a:r>
            <a:r>
              <a:rPr lang="en-US" sz="2400" dirty="0">
                <a:latin typeface="Book Antiqua" panose="02040602050305030304" pitchFamily="18" charset="0"/>
              </a:rPr>
              <a:t>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How medical ethics and the empirical method can change medical practice.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000" baseline="30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The meeting will be also on Zoom</a:t>
            </a:r>
            <a:r>
              <a:rPr lang="en-GB" sz="1600" b="0" i="0" u="none" strike="noStrike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:</a:t>
            </a:r>
            <a:r>
              <a:rPr lang="en-GB" sz="1600" baseline="30000" dirty="0">
                <a:solidFill>
                  <a:srgbClr val="000000"/>
                </a:solidFill>
                <a:latin typeface="Book Antiqua" panose="02040602050305030304" pitchFamily="18" charset="0"/>
              </a:rPr>
              <a:t> </a:t>
            </a:r>
            <a:r>
              <a:rPr lang="en-GB" sz="1600" b="0" i="0" u="sng" dirty="0">
                <a:solidFill>
                  <a:srgbClr val="0000FF"/>
                </a:solidFill>
                <a:effectLst/>
                <a:latin typeface="Book Antiqua" panose="02040602050305030304" pitchFamily="18" charset="0"/>
                <a:hlinkClick r:id="rId3"/>
              </a:rPr>
              <a:t>https://us06web.zoom.us/j/87337464210?pwd=ZHhrNEl6V0wzK3lDK1RUOUVSVmhudz09</a:t>
            </a:r>
            <a:r>
              <a:rPr lang="en-GB" sz="1600" b="0" i="0" u="sng" dirty="0">
                <a:solidFill>
                  <a:srgbClr val="0000FF"/>
                </a:solidFill>
                <a:effectLst/>
                <a:latin typeface="Book Antiqua" panose="02040602050305030304" pitchFamily="18" charset="0"/>
              </a:rPr>
              <a:t> </a:t>
            </a:r>
            <a:endParaRPr lang="en-GB" sz="1600" b="0" i="0" dirty="0">
              <a:solidFill>
                <a:srgbClr val="0000FF"/>
              </a:solidFill>
              <a:effectLst/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en-GB" sz="2000" b="0" i="0" dirty="0">
                <a:solidFill>
                  <a:srgbClr val="0000FF"/>
                </a:solidFill>
                <a:effectLst/>
                <a:latin typeface="Book Antiqua" panose="02040602050305030304" pitchFamily="18" charset="0"/>
              </a:rPr>
              <a:t>(copy or, if easier, email me for the link before lunch on the day)</a:t>
            </a:r>
            <a:endParaRPr lang="en-GB" sz="2000" b="0" i="0" u="none" strike="noStrike" dirty="0">
              <a:solidFill>
                <a:srgbClr val="000000"/>
              </a:solidFill>
              <a:effectLst/>
              <a:latin typeface="Book Antiqua" panose="0204060205030503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Meeting ID: 873 3746 4210</a:t>
            </a:r>
            <a:endParaRPr lang="en-GB" sz="2000" baseline="30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b="0" i="0" u="none" strike="noStrike" dirty="0">
                <a:solidFill>
                  <a:srgbClr val="000000"/>
                </a:solidFill>
                <a:effectLst/>
                <a:latin typeface="Book Antiqua" panose="02040602050305030304" pitchFamily="18" charset="0"/>
              </a:rPr>
              <a:t>Passcode: 16K2Nd </a:t>
            </a:r>
            <a:endParaRPr lang="en-GB" sz="1100" b="0" i="0" u="none" strike="noStrike" dirty="0">
              <a:solidFill>
                <a:srgbClr val="000000"/>
              </a:solidFill>
              <a:effectLst/>
              <a:latin typeface="Book Antiqua" panose="0204060205030503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100" b="0" i="0" u="none" strike="noStrike" dirty="0">
              <a:solidFill>
                <a:srgbClr val="000000"/>
              </a:solidFill>
              <a:effectLst/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Book Antiqua" panose="02040602050305030304" pitchFamily="18" charset="0"/>
              </a:rPr>
              <a:t>For details and announcements about the CSN meetings, visit: </a:t>
            </a:r>
            <a:r>
              <a:rPr lang="en-US" sz="2000" dirty="0">
                <a:solidFill>
                  <a:schemeClr val="accent1"/>
                </a:solidFill>
                <a:latin typeface="Book Antiqua" panose="02040602050305030304" pitchFamily="18" charset="0"/>
              </a:rPr>
              <a:t>http://</a:t>
            </a:r>
            <a:r>
              <a:rPr lang="en-US" sz="2000" dirty="0" err="1">
                <a:solidFill>
                  <a:schemeClr val="accent1"/>
                </a:solidFill>
                <a:latin typeface="Book Antiqua" panose="02040602050305030304" pitchFamily="18" charset="0"/>
              </a:rPr>
              <a:t>rafi.blumenfeld.co.uk</a:t>
            </a:r>
            <a:r>
              <a:rPr lang="en-US" sz="2000" dirty="0">
                <a:solidFill>
                  <a:schemeClr val="accent1"/>
                </a:solidFill>
                <a:latin typeface="Book Antiqua" panose="02040602050305030304" pitchFamily="18" charset="0"/>
              </a:rPr>
              <a:t>/CSN/</a:t>
            </a:r>
            <a:r>
              <a:rPr lang="en-US" sz="2000" dirty="0" err="1">
                <a:solidFill>
                  <a:schemeClr val="accent1"/>
                </a:solidFill>
                <a:latin typeface="Book Antiqua" panose="02040602050305030304" pitchFamily="18" charset="0"/>
              </a:rPr>
              <a:t>CSN.html</a:t>
            </a:r>
            <a:endParaRPr lang="en-GB" sz="2000" baseline="30000" dirty="0">
              <a:solidFill>
                <a:schemeClr val="accent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353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163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Times</vt:lpstr>
      <vt:lpstr>Office Theme</vt:lpstr>
      <vt:lpstr>Caius Science Network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Caius Science Network</dc:title>
  <dc:creator>Blumenfeld, Rafi</dc:creator>
  <cp:lastModifiedBy>Blumenfeld, Rafi</cp:lastModifiedBy>
  <cp:revision>19</cp:revision>
  <cp:lastPrinted>2023-02-16T13:25:55Z</cp:lastPrinted>
  <dcterms:created xsi:type="dcterms:W3CDTF">2023-02-13T14:41:13Z</dcterms:created>
  <dcterms:modified xsi:type="dcterms:W3CDTF">2023-02-16T13:44:42Z</dcterms:modified>
</cp:coreProperties>
</file>